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66" d="100"/>
          <a:sy n="66" d="100"/>
        </p:scale>
        <p:origin x="1056" y="-1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5/7/2024</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5/7/2024</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Priyam Maity</a:t>
            </a:r>
          </a:p>
          <a:p>
            <a:r>
              <a:rPr lang="en-US" sz="2000" dirty="0">
                <a:solidFill>
                  <a:schemeClr val="bg2"/>
                </a:solidFill>
                <a:latin typeface="Abadi" panose="020B0604020104020204" pitchFamily="34" charset="0"/>
                <a:ea typeface="SF Pro" pitchFamily="2" charset="0"/>
                <a:cs typeface="SF Pro" pitchFamily="2" charset="0"/>
              </a:rPr>
              <a:t>7</a:t>
            </a:r>
            <a:r>
              <a:rPr lang="en-US" sz="2000" baseline="30000" dirty="0">
                <a:solidFill>
                  <a:schemeClr val="bg2"/>
                </a:solidFill>
                <a:latin typeface="Abadi" panose="020B0604020104020204" pitchFamily="34" charset="0"/>
                <a:ea typeface="SF Pro" pitchFamily="2" charset="0"/>
                <a:cs typeface="SF Pro" pitchFamily="2" charset="0"/>
              </a:rPr>
              <a:t>th</a:t>
            </a:r>
            <a:r>
              <a:rPr lang="en-US" sz="2000" dirty="0">
                <a:solidFill>
                  <a:schemeClr val="bg2"/>
                </a:solidFill>
                <a:latin typeface="Abadi" panose="020B0604020104020204" pitchFamily="34" charset="0"/>
                <a:ea typeface="SF Pro" pitchFamily="2" charset="0"/>
                <a:cs typeface="SF Pro" pitchFamily="2" charset="0"/>
              </a:rPr>
              <a:t> 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367300" cy="707886"/>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https://github.com/priyam2508/Capstone/blob/main/labs-jupyter-spacex-Data%20wrangling.ipynb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590453"/>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https://github.com/priyam2508/Capstone/blob/main/jupyter-labs-eda-dataviz.ipynb</a:t>
            </a:r>
            <a:endParaRPr lang="en-US" dirty="0"/>
          </a:p>
        </p:txBody>
      </p:sp>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6235482" y="1495703"/>
            <a:ext cx="5189612" cy="2965765"/>
          </a:xfrm>
          <a:prstGeom prst="rect">
            <a:avLst/>
          </a:prstGeom>
        </p:spPr>
      </p:pic>
      <p:pic>
        <p:nvPicPr>
          <p:cNvPr id="8" name="Picture 7">
            <a:extLst>
              <a:ext uri="{FF2B5EF4-FFF2-40B4-BE49-F238E27FC236}">
                <a16:creationId xmlns:a16="http://schemas.microsoft.com/office/drawing/2014/main" id="{1F69101E-3AFE-A0F8-FD39-5F6392002D69}"/>
              </a:ext>
            </a:extLst>
          </p:cNvPr>
          <p:cNvPicPr>
            <a:picLocks noChangeAspect="1"/>
          </p:cNvPicPr>
          <p:nvPr/>
        </p:nvPicPr>
        <p:blipFill rotWithShape="1">
          <a:blip r:embed="rId4"/>
          <a:srcRect l="7040"/>
          <a:stretch/>
        </p:blipFill>
        <p:spPr>
          <a:xfrm>
            <a:off x="920569" y="3668630"/>
            <a:ext cx="5206426" cy="296576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514356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jupyter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https://github.com/priyam2508/Capstone/blob/main/jupyter-labs-eda-sql-coursera_sqllite.ipynb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https://github.com/priyam2508/Capstone/blob/main/Dashboard.py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GridSearchCV.</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 </a:t>
            </a:r>
            <a:r>
              <a:rPr lang="en-US" sz="2200" dirty="0">
                <a:solidFill>
                  <a:srgbClr val="1C7DDB"/>
                </a:solidFill>
                <a:latin typeface="Abadi" panose="020B0604020104020204" pitchFamily="34" charset="0"/>
              </a:rPr>
              <a:t>https://github.com/priyam2508/Capstone/blob/main/SpaceX_Machine_Learning_Prediction_Part_5.jupyterlite.ipynb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dirty="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583163" y="3179605"/>
            <a:ext cx="6973836" cy="2442337"/>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dirty="0">
              <a:solidFill>
                <a:schemeClr val="tx1">
                  <a:tint val="75000"/>
                </a:schemeClr>
              </a:solidFill>
              <a:latin typeface="+mn-lt"/>
            </a:endParaRPr>
          </a:p>
        </p:txBody>
      </p:sp>
      <p:pic>
        <p:nvPicPr>
          <p:cNvPr id="6" name="Picture 5">
            <a:extLst>
              <a:ext uri="{FF2B5EF4-FFF2-40B4-BE49-F238E27FC236}">
                <a16:creationId xmlns:a16="http://schemas.microsoft.com/office/drawing/2014/main" id="{5605FC26-7534-EFD3-E800-CB3659E4DFDF}"/>
              </a:ext>
            </a:extLst>
          </p:cNvPr>
          <p:cNvPicPr>
            <a:picLocks noChangeAspect="1"/>
          </p:cNvPicPr>
          <p:nvPr/>
        </p:nvPicPr>
        <p:blipFill rotWithShape="1">
          <a:blip r:embed="rId2"/>
          <a:srcRect l="7040" t="-2493"/>
          <a:stretch/>
        </p:blipFill>
        <p:spPr>
          <a:xfrm>
            <a:off x="4540467" y="1676087"/>
            <a:ext cx="7443431" cy="42400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9232429" cy="23518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003765" y="3294087"/>
            <a:ext cx="9827086" cy="226726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dirty="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1" y="1935308"/>
            <a:ext cx="6685987" cy="382091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dirty="0">
              <a:solidFill>
                <a:schemeClr val="tx1">
                  <a:tint val="75000"/>
                </a:schemeClr>
              </a:solidFill>
              <a:latin typeface="+mn-lt"/>
            </a:endParaRPr>
          </a:p>
        </p:txBody>
      </p:sp>
      <p:pic>
        <p:nvPicPr>
          <p:cNvPr id="7" name="Picture 6">
            <a:extLst>
              <a:ext uri="{FF2B5EF4-FFF2-40B4-BE49-F238E27FC236}">
                <a16:creationId xmlns:a16="http://schemas.microsoft.com/office/drawing/2014/main" id="{E852E899-BF13-696C-0D71-9AC5BF0F3677}"/>
              </a:ext>
            </a:extLst>
          </p:cNvPr>
          <p:cNvPicPr>
            <a:picLocks noChangeAspect="1"/>
          </p:cNvPicPr>
          <p:nvPr/>
        </p:nvPicPr>
        <p:blipFill>
          <a:blip r:embed="rId2"/>
          <a:stretch>
            <a:fillRect/>
          </a:stretch>
        </p:blipFill>
        <p:spPr>
          <a:xfrm>
            <a:off x="4895313" y="1935308"/>
            <a:ext cx="6488311" cy="3716406"/>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03BEAC7E-4C86-7F66-D0BC-98F4689E1504}"/>
              </a:ext>
            </a:extLst>
          </p:cNvPr>
          <p:cNvPicPr>
            <a:picLocks noChangeAspect="1"/>
          </p:cNvPicPr>
          <p:nvPr/>
        </p:nvPicPr>
        <p:blipFill>
          <a:blip r:embed="rId3"/>
          <a:stretch>
            <a:fillRect/>
          </a:stretch>
        </p:blipFill>
        <p:spPr>
          <a:xfrm>
            <a:off x="1199103" y="1486708"/>
            <a:ext cx="9121502" cy="348430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EFCD7A30-4059-186B-339A-5385A8916694}"/>
              </a:ext>
            </a:extLst>
          </p:cNvPr>
          <p:cNvPicPr>
            <a:picLocks noChangeAspect="1"/>
          </p:cNvPicPr>
          <p:nvPr/>
        </p:nvPicPr>
        <p:blipFill>
          <a:blip r:embed="rId3"/>
          <a:stretch>
            <a:fillRect/>
          </a:stretch>
        </p:blipFill>
        <p:spPr>
          <a:xfrm>
            <a:off x="1032610" y="2789185"/>
            <a:ext cx="8909412" cy="300642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dirty="0">
              <a:solidFill>
                <a:srgbClr val="303030"/>
              </a:solidFill>
              <a:latin typeface="+mn-lt"/>
            </a:endParaRPr>
          </a:p>
        </p:txBody>
      </p:sp>
      <p:pic>
        <p:nvPicPr>
          <p:cNvPr id="7" name="Picture 6">
            <a:extLst>
              <a:ext uri="{FF2B5EF4-FFF2-40B4-BE49-F238E27FC236}">
                <a16:creationId xmlns:a16="http://schemas.microsoft.com/office/drawing/2014/main" id="{67409B87-4F65-4C5D-729F-75A0B20AAD83}"/>
              </a:ext>
            </a:extLst>
          </p:cNvPr>
          <p:cNvPicPr>
            <a:picLocks noChangeAspect="1"/>
          </p:cNvPicPr>
          <p:nvPr/>
        </p:nvPicPr>
        <p:blipFill>
          <a:blip r:embed="rId2"/>
          <a:stretch>
            <a:fillRect/>
          </a:stretch>
        </p:blipFill>
        <p:spPr>
          <a:xfrm>
            <a:off x="5386645" y="2205787"/>
            <a:ext cx="6104489" cy="233910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dirty="0">
              <a:solidFill>
                <a:schemeClr val="tx1">
                  <a:tint val="75000"/>
                </a:schemeClr>
              </a:solidFill>
              <a:latin typeface="+mn-lt"/>
            </a:endParaRPr>
          </a:p>
        </p:txBody>
      </p:sp>
      <p:pic>
        <p:nvPicPr>
          <p:cNvPr id="7" name="Picture 6">
            <a:extLst>
              <a:ext uri="{FF2B5EF4-FFF2-40B4-BE49-F238E27FC236}">
                <a16:creationId xmlns:a16="http://schemas.microsoft.com/office/drawing/2014/main" id="{FA3ED5A0-2844-7BE9-E69D-40E2A7094874}"/>
              </a:ext>
            </a:extLst>
          </p:cNvPr>
          <p:cNvPicPr>
            <a:picLocks noChangeAspect="1"/>
          </p:cNvPicPr>
          <p:nvPr/>
        </p:nvPicPr>
        <p:blipFill>
          <a:blip r:embed="rId2"/>
          <a:stretch>
            <a:fillRect/>
          </a:stretch>
        </p:blipFill>
        <p:spPr>
          <a:xfrm>
            <a:off x="4045320" y="2851509"/>
            <a:ext cx="7173969" cy="288499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64289" y="2366485"/>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dirty="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a:extLst>
              <a:ext uri="{FF2B5EF4-FFF2-40B4-BE49-F238E27FC236}">
                <a16:creationId xmlns:a16="http://schemas.microsoft.com/office/drawing/2014/main" id="{118F2023-C966-DB56-857A-EB541FF2A7F8}"/>
              </a:ext>
            </a:extLst>
          </p:cNvPr>
          <p:cNvPicPr>
            <a:picLocks noChangeAspect="1"/>
          </p:cNvPicPr>
          <p:nvPr/>
        </p:nvPicPr>
        <p:blipFill>
          <a:blip r:embed="rId2"/>
          <a:stretch>
            <a:fillRect/>
          </a:stretch>
        </p:blipFill>
        <p:spPr>
          <a:xfrm>
            <a:off x="643467" y="2148002"/>
            <a:ext cx="6879110" cy="270923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7517" y="2320457"/>
            <a:ext cx="2581977" cy="244469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MissionOutcome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dirty="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09665A74-F44D-DBF9-3D1C-580DDAEA2EAE}"/>
              </a:ext>
            </a:extLst>
          </p:cNvPr>
          <p:cNvPicPr>
            <a:picLocks noChangeAspect="1"/>
          </p:cNvPicPr>
          <p:nvPr/>
        </p:nvPicPr>
        <p:blipFill>
          <a:blip r:embed="rId2"/>
          <a:stretch>
            <a:fillRect/>
          </a:stretch>
        </p:blipFill>
        <p:spPr>
          <a:xfrm>
            <a:off x="643467" y="1779204"/>
            <a:ext cx="7505826" cy="3971799"/>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dirty="0">
              <a:solidFill>
                <a:schemeClr val="tx1">
                  <a:lumMod val="50000"/>
                  <a:lumOff val="50000"/>
                </a:schemeClr>
              </a:solidFill>
              <a:latin typeface="+mn-lt"/>
            </a:endParaRPr>
          </a:p>
        </p:txBody>
      </p:sp>
      <p:pic>
        <p:nvPicPr>
          <p:cNvPr id="12" name="Picture 11">
            <a:extLst>
              <a:ext uri="{FF2B5EF4-FFF2-40B4-BE49-F238E27FC236}">
                <a16:creationId xmlns:a16="http://schemas.microsoft.com/office/drawing/2014/main" id="{71477DCB-6691-88CD-65F0-0320583DF0BB}"/>
              </a:ext>
            </a:extLst>
          </p:cNvPr>
          <p:cNvPicPr>
            <a:picLocks noChangeAspect="1"/>
          </p:cNvPicPr>
          <p:nvPr/>
        </p:nvPicPr>
        <p:blipFill>
          <a:blip r:embed="rId2"/>
          <a:stretch>
            <a:fillRect/>
          </a:stretch>
        </p:blipFill>
        <p:spPr>
          <a:xfrm>
            <a:off x="5352770" y="1315289"/>
            <a:ext cx="6515659" cy="422742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4EADC87F-84C8-3E83-17C0-D09CE2B0FC01}"/>
              </a:ext>
            </a:extLst>
          </p:cNvPr>
          <p:cNvPicPr>
            <a:picLocks noChangeAspect="1"/>
          </p:cNvPicPr>
          <p:nvPr/>
        </p:nvPicPr>
        <p:blipFill>
          <a:blip r:embed="rId3"/>
          <a:stretch>
            <a:fillRect/>
          </a:stretch>
        </p:blipFill>
        <p:spPr>
          <a:xfrm>
            <a:off x="1691966" y="3249657"/>
            <a:ext cx="7901675" cy="290891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22854" y="1915649"/>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dirty="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a:extLst>
              <a:ext uri="{FF2B5EF4-FFF2-40B4-BE49-F238E27FC236}">
                <a16:creationId xmlns:a16="http://schemas.microsoft.com/office/drawing/2014/main" id="{D8C3E66C-8C26-D3FC-8EEC-FAF12EE29078}"/>
              </a:ext>
            </a:extLst>
          </p:cNvPr>
          <p:cNvPicPr>
            <a:picLocks noChangeAspect="1"/>
          </p:cNvPicPr>
          <p:nvPr/>
        </p:nvPicPr>
        <p:blipFill>
          <a:blip r:embed="rId2"/>
          <a:stretch>
            <a:fillRect/>
          </a:stretch>
        </p:blipFill>
        <p:spPr>
          <a:xfrm>
            <a:off x="1264667" y="1586719"/>
            <a:ext cx="4847958" cy="4722912"/>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dirty="0"/>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dirty="0"/>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dirty="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dirty="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dirty="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06D82765-487F-1245-563A-D6DFA3BC37E0}"/>
              </a:ext>
            </a:extLst>
          </p:cNvPr>
          <p:cNvPicPr>
            <a:picLocks noChangeAspect="1"/>
          </p:cNvPicPr>
          <p:nvPr/>
        </p:nvPicPr>
        <p:blipFill rotWithShape="1">
          <a:blip r:embed="rId2"/>
          <a:srcRect t="10652"/>
          <a:stretch/>
        </p:blipFill>
        <p:spPr>
          <a:xfrm>
            <a:off x="981991" y="2804136"/>
            <a:ext cx="9438490" cy="355221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https://github.com/priyam2508/Capstone/blob/main/jupyter-labs-spacex-data-collection-api.ipynb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95EC1504-D4AB-35BB-3286-3EB27573FE85}"/>
              </a:ext>
            </a:extLst>
          </p:cNvPr>
          <p:cNvPicPr>
            <a:picLocks noChangeAspect="1"/>
          </p:cNvPicPr>
          <p:nvPr/>
        </p:nvPicPr>
        <p:blipFill>
          <a:blip r:embed="rId3"/>
          <a:stretch>
            <a:fillRect/>
          </a:stretch>
        </p:blipFill>
        <p:spPr>
          <a:xfrm>
            <a:off x="5556534" y="1761427"/>
            <a:ext cx="6316476" cy="35904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https://github.com/priyam2508/Capstone/blob/main/jupyter_labs_webscraping.ipynb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a:extLst>
              <a:ext uri="{FF2B5EF4-FFF2-40B4-BE49-F238E27FC236}">
                <a16:creationId xmlns:a16="http://schemas.microsoft.com/office/drawing/2014/main" id="{48F7C9FF-B504-5457-2C4C-78441D753057}"/>
              </a:ext>
            </a:extLst>
          </p:cNvPr>
          <p:cNvPicPr>
            <a:picLocks noChangeAspect="1"/>
          </p:cNvPicPr>
          <p:nvPr/>
        </p:nvPicPr>
        <p:blipFill>
          <a:blip r:embed="rId3"/>
          <a:stretch>
            <a:fillRect/>
          </a:stretch>
        </p:blipFill>
        <p:spPr>
          <a:xfrm>
            <a:off x="5823955" y="1808518"/>
            <a:ext cx="5983514" cy="3827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1424</TotalTime>
  <Words>1785</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Priyam Maity</cp:lastModifiedBy>
  <cp:revision>201</cp:revision>
  <dcterms:created xsi:type="dcterms:W3CDTF">2021-04-29T18:58:34Z</dcterms:created>
  <dcterms:modified xsi:type="dcterms:W3CDTF">2024-05-07T18:50:13Z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